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Arial" panose="020B0604020202020204" pitchFamily="34" charset="0"/>
              </a:rPr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South Korea transformed from a war-torn country in the 1950s into a leading global economy by the 21st century.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Strategic government planning and investments in education and technology were key drivers of this growth.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The country’s export-driven model, known as the Miracle on the Han River, became a benchmark for rapid industrialization.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